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4" r:id="rId5"/>
    <p:sldId id="296" r:id="rId6"/>
    <p:sldId id="297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98" r:id="rId16"/>
    <p:sldId id="273" r:id="rId17"/>
    <p:sldId id="274" r:id="rId18"/>
    <p:sldId id="275" r:id="rId19"/>
    <p:sldId id="299" r:id="rId20"/>
    <p:sldId id="276" r:id="rId21"/>
    <p:sldId id="277" r:id="rId22"/>
    <p:sldId id="278" r:id="rId23"/>
    <p:sldId id="279" r:id="rId24"/>
    <p:sldId id="30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A7D2E69F-4FA2-4B63-BDE4-EC7CAE2D4039}">
          <p14:sldIdLst>
            <p14:sldId id="256"/>
            <p14:sldId id="257"/>
            <p14:sldId id="258"/>
            <p14:sldId id="294"/>
            <p14:sldId id="296"/>
            <p14:sldId id="297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98"/>
            <p14:sldId id="273"/>
            <p14:sldId id="274"/>
            <p14:sldId id="275"/>
            <p14:sldId id="299"/>
            <p14:sldId id="276"/>
            <p14:sldId id="277"/>
            <p14:sldId id="278"/>
            <p14:sldId id="279"/>
            <p14:sldId id="30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088" y="-2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2013/6/17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2013/6/17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2013/6/17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2013/6/17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2013/6/17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2013/6/17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2013/6/17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2013/6/17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2013/6/17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2013/6/17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2013/6/17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2013/6/17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64704"/>
            <a:ext cx="7545633" cy="4365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4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3" t="25376" r="21343" b="32007"/>
          <a:stretch/>
        </p:blipFill>
        <p:spPr bwMode="auto">
          <a:xfrm>
            <a:off x="436430" y="1824309"/>
            <a:ext cx="2772890" cy="186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3" t="25376" r="21343" b="32007"/>
          <a:stretch/>
        </p:blipFill>
        <p:spPr bwMode="auto">
          <a:xfrm>
            <a:off x="3887342" y="1824309"/>
            <a:ext cx="2772890" cy="186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3" t="25376" r="21343" b="32007"/>
          <a:stretch/>
        </p:blipFill>
        <p:spPr bwMode="auto">
          <a:xfrm>
            <a:off x="3887342" y="4157313"/>
            <a:ext cx="2772890" cy="186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3" t="25376" r="21343" b="32007"/>
          <a:stretch/>
        </p:blipFill>
        <p:spPr bwMode="auto">
          <a:xfrm>
            <a:off x="436430" y="4157313"/>
            <a:ext cx="2772889" cy="186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右矢印 6"/>
          <p:cNvSpPr/>
          <p:nvPr/>
        </p:nvSpPr>
        <p:spPr>
          <a:xfrm>
            <a:off x="3368311" y="2576502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167997" y="1824309"/>
            <a:ext cx="7606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latin typeface="KeyboardFont_Plus" pitchFamily="2" charset="2"/>
              </a:rPr>
              <a:t>I</a:t>
            </a:r>
            <a:endParaRPr lang="en-US" altLang="ja-JP" dirty="0"/>
          </a:p>
          <a:p>
            <a:pPr algn="ctr"/>
            <a:r>
              <a:rPr kumimoji="1" lang="en-US" altLang="ja-JP" dirty="0" smtClean="0"/>
              <a:t>+ click</a:t>
            </a:r>
            <a:endParaRPr kumimoji="1" lang="ja-JP" altLang="en-US" dirty="0"/>
          </a:p>
        </p:txBody>
      </p:sp>
      <p:sp>
        <p:nvSpPr>
          <p:cNvPr id="9" name="右矢印 8"/>
          <p:cNvSpPr/>
          <p:nvPr/>
        </p:nvSpPr>
        <p:spPr>
          <a:xfrm>
            <a:off x="3368311" y="4909506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167997" y="4157313"/>
            <a:ext cx="7606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latin typeface="KeyboardFont_Plus" pitchFamily="2" charset="2"/>
              </a:rPr>
              <a:t>I</a:t>
            </a:r>
            <a:endParaRPr lang="en-US" altLang="ja-JP" dirty="0"/>
          </a:p>
          <a:p>
            <a:pPr algn="ctr"/>
            <a:r>
              <a:rPr kumimoji="1" lang="en-US" altLang="ja-JP" dirty="0" smtClean="0"/>
              <a:t>+ click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5777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4" t="26802" r="22764" b="34551"/>
          <a:stretch/>
        </p:blipFill>
        <p:spPr bwMode="auto">
          <a:xfrm>
            <a:off x="611560" y="2357998"/>
            <a:ext cx="2667710" cy="1690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4" t="26802" r="22764" b="34551"/>
          <a:stretch/>
        </p:blipFill>
        <p:spPr bwMode="auto">
          <a:xfrm>
            <a:off x="3779912" y="2357998"/>
            <a:ext cx="2667710" cy="1690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右矢印 3"/>
          <p:cNvSpPr/>
          <p:nvPr/>
        </p:nvSpPr>
        <p:spPr>
          <a:xfrm>
            <a:off x="3347864" y="3023348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2628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6" t="14995" r="18434" b="15003"/>
          <a:stretch/>
        </p:blipFill>
        <p:spPr bwMode="auto">
          <a:xfrm>
            <a:off x="1126347" y="1119385"/>
            <a:ext cx="2076301" cy="2222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6" t="14995" r="18434" b="15003"/>
          <a:stretch/>
        </p:blipFill>
        <p:spPr bwMode="auto">
          <a:xfrm>
            <a:off x="4067944" y="1119385"/>
            <a:ext cx="2076301" cy="2222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" t="14995" r="18434" b="15003"/>
          <a:stretch/>
        </p:blipFill>
        <p:spPr bwMode="auto">
          <a:xfrm>
            <a:off x="4067944" y="3933056"/>
            <a:ext cx="2590429" cy="222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6" t="14995" r="18434" b="15003"/>
          <a:stretch/>
        </p:blipFill>
        <p:spPr bwMode="auto">
          <a:xfrm>
            <a:off x="1126347" y="3933056"/>
            <a:ext cx="2076301" cy="2222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右矢印 8"/>
          <p:cNvSpPr/>
          <p:nvPr/>
        </p:nvSpPr>
        <p:spPr>
          <a:xfrm>
            <a:off x="3455276" y="2050573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175092" y="1322184"/>
            <a:ext cx="920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latin typeface="KeyboardFont_Plus" pitchFamily="2" charset="2"/>
              </a:rPr>
              <a:t>G</a:t>
            </a:r>
            <a:endParaRPr lang="en-US" altLang="ja-JP" dirty="0"/>
          </a:p>
          <a:p>
            <a:pPr algn="ctr"/>
            <a:r>
              <a:rPr kumimoji="1" lang="en-US" altLang="ja-JP" dirty="0" smtClean="0"/>
              <a:t>+ drag</a:t>
            </a:r>
            <a:endParaRPr kumimoji="1" lang="ja-JP" altLang="en-US" dirty="0"/>
          </a:p>
        </p:txBody>
      </p:sp>
      <p:sp>
        <p:nvSpPr>
          <p:cNvPr id="11" name="右矢印 10"/>
          <p:cNvSpPr/>
          <p:nvPr/>
        </p:nvSpPr>
        <p:spPr>
          <a:xfrm>
            <a:off x="3466285" y="4864244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175092" y="4509120"/>
            <a:ext cx="92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drag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5980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71403"/>
            <a:ext cx="1901811" cy="167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571403"/>
            <a:ext cx="1901811" cy="167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右矢印 3"/>
          <p:cNvSpPr/>
          <p:nvPr/>
        </p:nvSpPr>
        <p:spPr>
          <a:xfrm>
            <a:off x="3326662" y="3226758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126347" y="2751311"/>
            <a:ext cx="760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latin typeface="KeyboardFont_Plus" pitchFamily="2" charset="2"/>
              </a:rPr>
              <a:t>c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92582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22" y="1493961"/>
            <a:ext cx="1652976" cy="179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791" y="1493961"/>
            <a:ext cx="1652976" cy="179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22" y="3539609"/>
            <a:ext cx="1652976" cy="179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791" y="3539609"/>
            <a:ext cx="1652976" cy="179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右矢印 5"/>
          <p:cNvSpPr/>
          <p:nvPr/>
        </p:nvSpPr>
        <p:spPr>
          <a:xfrm>
            <a:off x="3329224" y="2211525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28910" y="1743199"/>
            <a:ext cx="760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latin typeface="KeyboardFont_Plus" pitchFamily="2" charset="2"/>
              </a:rPr>
              <a:t>v</a:t>
            </a:r>
            <a:endParaRPr lang="en-US" altLang="ja-JP" dirty="0"/>
          </a:p>
        </p:txBody>
      </p:sp>
      <p:sp>
        <p:nvSpPr>
          <p:cNvPr id="11" name="右矢印 10"/>
          <p:cNvSpPr/>
          <p:nvPr/>
        </p:nvSpPr>
        <p:spPr>
          <a:xfrm>
            <a:off x="3329224" y="4257173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128910" y="3789040"/>
            <a:ext cx="760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latin typeface="KeyboardFont_Plus" pitchFamily="2" charset="2"/>
              </a:rPr>
              <a:t>z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521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6" y="78919"/>
            <a:ext cx="1772416" cy="162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668" y="78919"/>
            <a:ext cx="1772416" cy="162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6" y="1783108"/>
            <a:ext cx="1772416" cy="162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668" y="1783108"/>
            <a:ext cx="1772416" cy="162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6" y="3487297"/>
            <a:ext cx="1772416" cy="162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668" y="3487297"/>
            <a:ext cx="1772416" cy="162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6" y="5191487"/>
            <a:ext cx="1772416" cy="162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668" y="5191487"/>
            <a:ext cx="1772416" cy="162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右矢印 15"/>
          <p:cNvSpPr/>
          <p:nvPr/>
        </p:nvSpPr>
        <p:spPr>
          <a:xfrm>
            <a:off x="2153117" y="5821801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872933" y="5133339"/>
            <a:ext cx="920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latin typeface="KeyboardFont_Plus" pitchFamily="2" charset="2"/>
              </a:rPr>
              <a:t>H</a:t>
            </a:r>
            <a:endParaRPr lang="en-US" altLang="ja-JP" dirty="0"/>
          </a:p>
          <a:p>
            <a:pPr algn="ctr"/>
            <a:r>
              <a:rPr kumimoji="1" lang="en-US" altLang="ja-JP" dirty="0" smtClean="0"/>
              <a:t>+ drag</a:t>
            </a:r>
            <a:endParaRPr kumimoji="1" lang="ja-JP" altLang="en-US" dirty="0"/>
          </a:p>
        </p:txBody>
      </p:sp>
      <p:sp>
        <p:nvSpPr>
          <p:cNvPr id="18" name="右矢印 17"/>
          <p:cNvSpPr/>
          <p:nvPr/>
        </p:nvSpPr>
        <p:spPr>
          <a:xfrm>
            <a:off x="2153117" y="4107715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872933" y="3429000"/>
            <a:ext cx="920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latin typeface="KeyboardFont_Plus" pitchFamily="2" charset="2"/>
              </a:rPr>
              <a:t>I</a:t>
            </a:r>
            <a:endParaRPr lang="en-US" altLang="ja-JP" dirty="0"/>
          </a:p>
          <a:p>
            <a:pPr algn="ctr"/>
            <a:r>
              <a:rPr kumimoji="1" lang="en-US" altLang="ja-JP" dirty="0" smtClean="0"/>
              <a:t>+ drag</a:t>
            </a:r>
            <a:endParaRPr kumimoji="1" lang="ja-JP" altLang="en-US" dirty="0"/>
          </a:p>
        </p:txBody>
      </p:sp>
      <p:sp>
        <p:nvSpPr>
          <p:cNvPr id="20" name="右矢印 19"/>
          <p:cNvSpPr/>
          <p:nvPr/>
        </p:nvSpPr>
        <p:spPr>
          <a:xfrm>
            <a:off x="2153117" y="2393629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872933" y="2069370"/>
            <a:ext cx="92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drag</a:t>
            </a:r>
            <a:endParaRPr kumimoji="1" lang="ja-JP" altLang="en-US" dirty="0"/>
          </a:p>
        </p:txBody>
      </p:sp>
      <p:sp>
        <p:nvSpPr>
          <p:cNvPr id="22" name="右矢印 21"/>
          <p:cNvSpPr/>
          <p:nvPr/>
        </p:nvSpPr>
        <p:spPr>
          <a:xfrm>
            <a:off x="2153117" y="709233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872933" y="386080"/>
            <a:ext cx="92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drag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4270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03" y="476856"/>
            <a:ext cx="2093211" cy="168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844" y="476856"/>
            <a:ext cx="2093211" cy="168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03" y="2434417"/>
            <a:ext cx="2093211" cy="168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844" y="2434417"/>
            <a:ext cx="2093211" cy="168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03" y="4416024"/>
            <a:ext cx="2093211" cy="168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844" y="4416024"/>
            <a:ext cx="2093211" cy="168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右矢印 7"/>
          <p:cNvSpPr/>
          <p:nvPr/>
        </p:nvSpPr>
        <p:spPr>
          <a:xfrm>
            <a:off x="3071559" y="3097190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91375" y="2402304"/>
            <a:ext cx="920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latin typeface="KeyboardFont_Plus" pitchFamily="2" charset="2"/>
              </a:rPr>
              <a:t>G</a:t>
            </a:r>
            <a:endParaRPr lang="en-US" altLang="ja-JP" dirty="0"/>
          </a:p>
          <a:p>
            <a:pPr algn="ctr"/>
            <a:r>
              <a:rPr kumimoji="1" lang="en-US" altLang="ja-JP" dirty="0" smtClean="0"/>
              <a:t>+ drag</a:t>
            </a:r>
            <a:endParaRPr kumimoji="1" lang="ja-JP" altLang="en-US" dirty="0"/>
          </a:p>
        </p:txBody>
      </p:sp>
      <p:sp>
        <p:nvSpPr>
          <p:cNvPr id="10" name="右矢印 9"/>
          <p:cNvSpPr/>
          <p:nvPr/>
        </p:nvSpPr>
        <p:spPr>
          <a:xfrm>
            <a:off x="3046295" y="1139629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66111" y="755412"/>
            <a:ext cx="92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drag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>
            <a:off x="3071559" y="5078797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937253" y="4581128"/>
            <a:ext cx="62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latin typeface="KeyboardFont_Plus" pitchFamily="2" charset="2"/>
              </a:rPr>
              <a:t>g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84773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320814" y="5686846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T-junction</a:t>
            </a:r>
            <a:endParaRPr kumimoji="1" lang="ja-JP" altLang="en-US" sz="2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777198" y="5686846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 smtClean="0"/>
              <a:t>ordinary corner</a:t>
            </a:r>
            <a:endParaRPr kumimoji="1" lang="ja-JP" altLang="en-US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3" t="33110" r="37136" b="46466"/>
          <a:stretch/>
        </p:blipFill>
        <p:spPr bwMode="auto">
          <a:xfrm>
            <a:off x="1281810" y="4149080"/>
            <a:ext cx="2094233" cy="154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4427984" y="1628800"/>
            <a:ext cx="2714653" cy="2413024"/>
            <a:chOff x="4427984" y="1628800"/>
            <a:chExt cx="2714653" cy="2413024"/>
          </a:xfrm>
        </p:grpSpPr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1628800"/>
              <a:ext cx="2714653" cy="2413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83" t="33110" r="37136" b="46466"/>
            <a:stretch/>
          </p:blipFill>
          <p:spPr bwMode="auto">
            <a:xfrm>
              <a:off x="5465655" y="2426638"/>
              <a:ext cx="667286" cy="4928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3" t="33110" r="37136" b="46466"/>
          <a:stretch/>
        </p:blipFill>
        <p:spPr bwMode="auto">
          <a:xfrm>
            <a:off x="4738194" y="4149080"/>
            <a:ext cx="2094233" cy="154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グループ化 7"/>
          <p:cNvGrpSpPr/>
          <p:nvPr/>
        </p:nvGrpSpPr>
        <p:grpSpPr>
          <a:xfrm>
            <a:off x="971600" y="1628800"/>
            <a:ext cx="2714653" cy="2413024"/>
            <a:chOff x="971600" y="1628800"/>
            <a:chExt cx="2714653" cy="2413024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628800"/>
              <a:ext cx="2714653" cy="2413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83" t="33110" r="37136" b="46466"/>
            <a:stretch/>
          </p:blipFill>
          <p:spPr bwMode="auto">
            <a:xfrm>
              <a:off x="2010980" y="2427475"/>
              <a:ext cx="667286" cy="4928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2958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8559"/>
            <a:ext cx="2239914" cy="191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60" y="248559"/>
            <a:ext cx="2239914" cy="191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48559"/>
            <a:ext cx="2239914" cy="191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グループ化 1"/>
          <p:cNvGrpSpPr/>
          <p:nvPr/>
        </p:nvGrpSpPr>
        <p:grpSpPr>
          <a:xfrm>
            <a:off x="2477447" y="831793"/>
            <a:ext cx="920408" cy="744257"/>
            <a:chOff x="2485927" y="2771301"/>
            <a:chExt cx="920408" cy="744257"/>
          </a:xfrm>
        </p:grpSpPr>
        <p:sp>
          <p:nvSpPr>
            <p:cNvPr id="13" name="右矢印 12"/>
            <p:cNvSpPr/>
            <p:nvPr/>
          </p:nvSpPr>
          <p:spPr>
            <a:xfrm>
              <a:off x="2766111" y="3155518"/>
              <a:ext cx="360040" cy="360040"/>
            </a:xfrm>
            <a:prstGeom prst="rightArrow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2485927" y="2771301"/>
              <a:ext cx="920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/>
                <a:t>drag</a:t>
              </a:r>
              <a:endParaRPr kumimoji="1" lang="ja-JP" altLang="en-US" dirty="0"/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5465779" y="831793"/>
            <a:ext cx="920408" cy="744257"/>
            <a:chOff x="5763733" y="2765762"/>
            <a:chExt cx="920408" cy="744257"/>
          </a:xfrm>
        </p:grpSpPr>
        <p:sp>
          <p:nvSpPr>
            <p:cNvPr id="15" name="右矢印 14"/>
            <p:cNvSpPr/>
            <p:nvPr/>
          </p:nvSpPr>
          <p:spPr>
            <a:xfrm>
              <a:off x="6043917" y="3149979"/>
              <a:ext cx="360040" cy="360040"/>
            </a:xfrm>
            <a:prstGeom prst="rightArrow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5763733" y="2765762"/>
              <a:ext cx="920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/>
                <a:t>release</a:t>
              </a:r>
              <a:endParaRPr kumimoji="1" lang="ja-JP" altLang="en-US" dirty="0"/>
            </a:p>
          </p:txBody>
        </p:sp>
      </p:grpSp>
      <p:pic>
        <p:nvPicPr>
          <p:cNvPr id="15373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006" y="2593913"/>
            <a:ext cx="23812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禁止 3"/>
          <p:cNvSpPr/>
          <p:nvPr/>
        </p:nvSpPr>
        <p:spPr>
          <a:xfrm>
            <a:off x="619408" y="2593913"/>
            <a:ext cx="720000" cy="720000"/>
          </a:xfrm>
          <a:prstGeom prst="noSmoking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5374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807" y="4725143"/>
            <a:ext cx="19050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5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105" y="4725143"/>
            <a:ext cx="19050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グループ化 5"/>
          <p:cNvGrpSpPr/>
          <p:nvPr/>
        </p:nvGrpSpPr>
        <p:grpSpPr>
          <a:xfrm>
            <a:off x="5253252" y="5123295"/>
            <a:ext cx="920408" cy="1080120"/>
            <a:chOff x="6424983" y="3068960"/>
            <a:chExt cx="920408" cy="1080120"/>
          </a:xfrm>
        </p:grpSpPr>
        <p:sp>
          <p:nvSpPr>
            <p:cNvPr id="25" name="テキスト ボックス 24"/>
            <p:cNvSpPr txBox="1"/>
            <p:nvPr/>
          </p:nvSpPr>
          <p:spPr>
            <a:xfrm>
              <a:off x="6424983" y="3068960"/>
              <a:ext cx="9204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latin typeface="KeyboardFont_Plus" pitchFamily="2" charset="2"/>
                </a:rPr>
                <a:t>I</a:t>
              </a:r>
              <a:r>
                <a:rPr kumimoji="1" lang="en-US" altLang="ja-JP" dirty="0" smtClean="0"/>
                <a:t> + click</a:t>
              </a:r>
              <a:endParaRPr kumimoji="1" lang="ja-JP" altLang="en-US" dirty="0"/>
            </a:p>
          </p:txBody>
        </p:sp>
        <p:sp>
          <p:nvSpPr>
            <p:cNvPr id="5" name="左右矢印 4"/>
            <p:cNvSpPr/>
            <p:nvPr/>
          </p:nvSpPr>
          <p:spPr>
            <a:xfrm>
              <a:off x="6615187" y="3789040"/>
              <a:ext cx="540000" cy="360040"/>
            </a:xfrm>
            <a:prstGeom prst="leftRightArrow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2046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17947"/>
            <a:ext cx="2511136" cy="196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200" y="417947"/>
            <a:ext cx="2511136" cy="196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094" y="417947"/>
            <a:ext cx="2511136" cy="196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593913"/>
            <a:ext cx="2511136" cy="196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200" y="4761148"/>
            <a:ext cx="18859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46" y="4761148"/>
            <a:ext cx="18859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禁止 13"/>
          <p:cNvSpPr/>
          <p:nvPr/>
        </p:nvSpPr>
        <p:spPr>
          <a:xfrm>
            <a:off x="619408" y="2593913"/>
            <a:ext cx="720000" cy="720000"/>
          </a:xfrm>
          <a:prstGeom prst="noSmoking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2492766" y="908720"/>
            <a:ext cx="920408" cy="744257"/>
            <a:chOff x="2485927" y="2771301"/>
            <a:chExt cx="920408" cy="744257"/>
          </a:xfrm>
        </p:grpSpPr>
        <p:sp>
          <p:nvSpPr>
            <p:cNvPr id="16" name="右矢印 15"/>
            <p:cNvSpPr/>
            <p:nvPr/>
          </p:nvSpPr>
          <p:spPr>
            <a:xfrm>
              <a:off x="2766111" y="3155518"/>
              <a:ext cx="360040" cy="360040"/>
            </a:xfrm>
            <a:prstGeom prst="rightArrow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2485927" y="2771301"/>
              <a:ext cx="920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/>
                <a:t>drag</a:t>
              </a:r>
              <a:endParaRPr kumimoji="1" lang="ja-JP" altLang="en-US" dirty="0"/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5672562" y="908720"/>
            <a:ext cx="920408" cy="744257"/>
            <a:chOff x="5763733" y="2765762"/>
            <a:chExt cx="920408" cy="744257"/>
          </a:xfrm>
        </p:grpSpPr>
        <p:sp>
          <p:nvSpPr>
            <p:cNvPr id="19" name="右矢印 18"/>
            <p:cNvSpPr/>
            <p:nvPr/>
          </p:nvSpPr>
          <p:spPr>
            <a:xfrm>
              <a:off x="6043917" y="3149979"/>
              <a:ext cx="360040" cy="360040"/>
            </a:xfrm>
            <a:prstGeom prst="rightArrow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763733" y="2765762"/>
              <a:ext cx="920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/>
                <a:t>release</a:t>
              </a:r>
              <a:endParaRPr kumimoji="1" lang="ja-JP" altLang="en-US" dirty="0"/>
            </a:p>
          </p:txBody>
        </p:sp>
      </p:grpSp>
      <p:grpSp>
        <p:nvGrpSpPr>
          <p:cNvPr id="21" name="グループ化 20"/>
          <p:cNvGrpSpPr/>
          <p:nvPr/>
        </p:nvGrpSpPr>
        <p:grpSpPr>
          <a:xfrm>
            <a:off x="5083744" y="5187875"/>
            <a:ext cx="920408" cy="1080120"/>
            <a:chOff x="6424983" y="3068960"/>
            <a:chExt cx="920408" cy="1080120"/>
          </a:xfrm>
        </p:grpSpPr>
        <p:sp>
          <p:nvSpPr>
            <p:cNvPr id="22" name="テキスト ボックス 21"/>
            <p:cNvSpPr txBox="1"/>
            <p:nvPr/>
          </p:nvSpPr>
          <p:spPr>
            <a:xfrm>
              <a:off x="6424983" y="3068960"/>
              <a:ext cx="9204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latin typeface="KeyboardFont_Plus" pitchFamily="2" charset="2"/>
                </a:rPr>
                <a:t>I</a:t>
              </a:r>
              <a:r>
                <a:rPr kumimoji="1" lang="en-US" altLang="ja-JP" dirty="0" smtClean="0"/>
                <a:t> + click</a:t>
              </a:r>
              <a:endParaRPr kumimoji="1" lang="ja-JP" altLang="en-US" dirty="0"/>
            </a:p>
          </p:txBody>
        </p:sp>
        <p:sp>
          <p:nvSpPr>
            <p:cNvPr id="23" name="左右矢印 22"/>
            <p:cNvSpPr/>
            <p:nvPr/>
          </p:nvSpPr>
          <p:spPr>
            <a:xfrm>
              <a:off x="6615187" y="3789040"/>
              <a:ext cx="540000" cy="360040"/>
            </a:xfrm>
            <a:prstGeom prst="leftRightArrow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8372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4932040" y="2152495"/>
            <a:ext cx="1728192" cy="23566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円弧 2"/>
          <p:cNvSpPr/>
          <p:nvPr/>
        </p:nvSpPr>
        <p:spPr>
          <a:xfrm>
            <a:off x="4932040" y="1772816"/>
            <a:ext cx="1728192" cy="2520280"/>
          </a:xfrm>
          <a:prstGeom prst="arc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弧 3"/>
          <p:cNvSpPr/>
          <p:nvPr/>
        </p:nvSpPr>
        <p:spPr>
          <a:xfrm flipH="1">
            <a:off x="4932040" y="1772816"/>
            <a:ext cx="1728192" cy="2520280"/>
          </a:xfrm>
          <a:prstGeom prst="arc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4932040" y="3028482"/>
            <a:ext cx="17281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rot="16200000">
            <a:off x="5178437" y="2410032"/>
            <a:ext cx="12353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角丸四角形 8"/>
          <p:cNvSpPr/>
          <p:nvPr/>
        </p:nvSpPr>
        <p:spPr>
          <a:xfrm>
            <a:off x="5677115" y="2113561"/>
            <a:ext cx="238043" cy="57606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88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 hidden="1"/>
          <p:cNvSpPr/>
          <p:nvPr/>
        </p:nvSpPr>
        <p:spPr>
          <a:xfrm>
            <a:off x="1115616" y="404664"/>
            <a:ext cx="3888432" cy="72008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/>
          <p:cNvGrpSpPr/>
          <p:nvPr/>
        </p:nvGrpSpPr>
        <p:grpSpPr>
          <a:xfrm>
            <a:off x="1115616" y="404664"/>
            <a:ext cx="3888432" cy="2497238"/>
            <a:chOff x="1115616" y="1556791"/>
            <a:chExt cx="3888432" cy="2497238"/>
          </a:xfrm>
        </p:grpSpPr>
        <p:sp>
          <p:nvSpPr>
            <p:cNvPr id="5" name="右矢印 4"/>
            <p:cNvSpPr/>
            <p:nvPr/>
          </p:nvSpPr>
          <p:spPr>
            <a:xfrm>
              <a:off x="2879812" y="2625390"/>
              <a:ext cx="360040" cy="360040"/>
            </a:xfrm>
            <a:prstGeom prst="rightArrow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556792"/>
              <a:ext cx="1657419" cy="2497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6629" y="1556791"/>
              <a:ext cx="1657419" cy="2497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0583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 hidden="1"/>
          <p:cNvSpPr/>
          <p:nvPr/>
        </p:nvSpPr>
        <p:spPr>
          <a:xfrm>
            <a:off x="1115616" y="404664"/>
            <a:ext cx="3888432" cy="72008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1115616" y="404664"/>
            <a:ext cx="3888432" cy="2497237"/>
            <a:chOff x="1115616" y="1862758"/>
            <a:chExt cx="3888432" cy="2497237"/>
          </a:xfrm>
        </p:grpSpPr>
        <p:sp>
          <p:nvSpPr>
            <p:cNvPr id="7" name="右矢印 6"/>
            <p:cNvSpPr/>
            <p:nvPr/>
          </p:nvSpPr>
          <p:spPr>
            <a:xfrm>
              <a:off x="2879812" y="2931356"/>
              <a:ext cx="360040" cy="360040"/>
            </a:xfrm>
            <a:prstGeom prst="rightArrow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862758"/>
              <a:ext cx="1657419" cy="2497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6629" y="1862758"/>
              <a:ext cx="1657419" cy="2497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3538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 hidden="1"/>
          <p:cNvSpPr/>
          <p:nvPr/>
        </p:nvSpPr>
        <p:spPr>
          <a:xfrm>
            <a:off x="1115616" y="404664"/>
            <a:ext cx="3888432" cy="72008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1115616" y="404664"/>
            <a:ext cx="3888432" cy="2497237"/>
            <a:chOff x="1115616" y="1940595"/>
            <a:chExt cx="3888432" cy="2497237"/>
          </a:xfrm>
        </p:grpSpPr>
        <p:sp>
          <p:nvSpPr>
            <p:cNvPr id="6" name="右矢印 5"/>
            <p:cNvSpPr/>
            <p:nvPr/>
          </p:nvSpPr>
          <p:spPr>
            <a:xfrm>
              <a:off x="2879812" y="3009193"/>
              <a:ext cx="360040" cy="360040"/>
            </a:xfrm>
            <a:prstGeom prst="rightArrow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940595"/>
              <a:ext cx="1657419" cy="2497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6629" y="1940595"/>
              <a:ext cx="1657419" cy="2497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2346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 hidden="1"/>
          <p:cNvSpPr/>
          <p:nvPr/>
        </p:nvSpPr>
        <p:spPr>
          <a:xfrm>
            <a:off x="1115616" y="404664"/>
            <a:ext cx="3888432" cy="72008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" name="グループ化 4"/>
          <p:cNvGrpSpPr/>
          <p:nvPr/>
        </p:nvGrpSpPr>
        <p:grpSpPr>
          <a:xfrm>
            <a:off x="1115616" y="404664"/>
            <a:ext cx="3888432" cy="2497237"/>
            <a:chOff x="1115616" y="2168860"/>
            <a:chExt cx="3888432" cy="2497237"/>
          </a:xfrm>
        </p:grpSpPr>
        <p:sp>
          <p:nvSpPr>
            <p:cNvPr id="4" name="右矢印 3"/>
            <p:cNvSpPr/>
            <p:nvPr/>
          </p:nvSpPr>
          <p:spPr>
            <a:xfrm>
              <a:off x="2879812" y="3237458"/>
              <a:ext cx="360040" cy="360040"/>
            </a:xfrm>
            <a:prstGeom prst="rightArrow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168860"/>
              <a:ext cx="1657419" cy="2497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6629" y="2168860"/>
              <a:ext cx="1657419" cy="2497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2917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8" y="2010527"/>
            <a:ext cx="2147469" cy="3179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981" y="2010527"/>
            <a:ext cx="2147469" cy="3179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824" y="2010527"/>
            <a:ext cx="2147469" cy="3179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66" y="2010527"/>
            <a:ext cx="2147469" cy="3179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371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2000914" y="2917628"/>
            <a:ext cx="628651" cy="744257"/>
            <a:chOff x="2631806" y="2771301"/>
            <a:chExt cx="628651" cy="744257"/>
          </a:xfrm>
        </p:grpSpPr>
        <p:sp>
          <p:nvSpPr>
            <p:cNvPr id="5" name="右矢印 4"/>
            <p:cNvSpPr/>
            <p:nvPr/>
          </p:nvSpPr>
          <p:spPr>
            <a:xfrm>
              <a:off x="2766111" y="3155518"/>
              <a:ext cx="360040" cy="360040"/>
            </a:xfrm>
            <a:prstGeom prst="rightArrow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2631806" y="2771301"/>
              <a:ext cx="628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/>
                <a:t>click</a:t>
              </a:r>
              <a:endParaRPr kumimoji="1" lang="ja-JP" altLang="en-US" dirty="0"/>
            </a:p>
          </p:txBody>
        </p:sp>
      </p:grp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07275"/>
            <a:ext cx="1597450" cy="236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502" y="2107275"/>
            <a:ext cx="1597450" cy="236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4137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2316474" y="2810492"/>
            <a:ext cx="472315" cy="1872208"/>
            <a:chOff x="1735700" y="2924944"/>
            <a:chExt cx="472315" cy="1872208"/>
          </a:xfrm>
        </p:grpSpPr>
        <p:sp>
          <p:nvSpPr>
            <p:cNvPr id="10" name="右矢印 9"/>
            <p:cNvSpPr/>
            <p:nvPr/>
          </p:nvSpPr>
          <p:spPr>
            <a:xfrm>
              <a:off x="1791837" y="3414870"/>
              <a:ext cx="360040" cy="360040"/>
            </a:xfrm>
            <a:prstGeom prst="rightArrow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1735700" y="2924944"/>
              <a:ext cx="472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KeyboardFont_Plus" pitchFamily="2" charset="2"/>
                </a:rPr>
                <a:t>z</a:t>
              </a:r>
              <a:endParaRPr lang="en-US" altLang="ja-JP" dirty="0"/>
            </a:p>
          </p:txBody>
        </p:sp>
        <p:sp>
          <p:nvSpPr>
            <p:cNvPr id="12" name="右矢印 11"/>
            <p:cNvSpPr/>
            <p:nvPr/>
          </p:nvSpPr>
          <p:spPr>
            <a:xfrm rot="10800000">
              <a:off x="1791837" y="3947187"/>
              <a:ext cx="360040" cy="360040"/>
            </a:xfrm>
            <a:prstGeom prst="rightArrow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735700" y="4335487"/>
              <a:ext cx="472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KeyboardFont_Plus" pitchFamily="2" charset="2"/>
                </a:rPr>
                <a:t>x</a:t>
              </a:r>
              <a:endParaRPr lang="en-US" altLang="ja-JP" dirty="0"/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4531241" y="2810492"/>
            <a:ext cx="472315" cy="1872208"/>
            <a:chOff x="1735700" y="2924944"/>
            <a:chExt cx="472315" cy="1872208"/>
          </a:xfrm>
        </p:grpSpPr>
        <p:sp>
          <p:nvSpPr>
            <p:cNvPr id="16" name="右矢印 15"/>
            <p:cNvSpPr/>
            <p:nvPr/>
          </p:nvSpPr>
          <p:spPr>
            <a:xfrm>
              <a:off x="1791837" y="3414870"/>
              <a:ext cx="360040" cy="360040"/>
            </a:xfrm>
            <a:prstGeom prst="rightArrow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735700" y="2924944"/>
              <a:ext cx="472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KeyboardFont_Plus" pitchFamily="2" charset="2"/>
                </a:rPr>
                <a:t>z</a:t>
              </a:r>
              <a:endParaRPr lang="en-US" altLang="ja-JP" dirty="0"/>
            </a:p>
          </p:txBody>
        </p:sp>
        <p:sp>
          <p:nvSpPr>
            <p:cNvPr id="18" name="右矢印 17"/>
            <p:cNvSpPr/>
            <p:nvPr/>
          </p:nvSpPr>
          <p:spPr>
            <a:xfrm rot="10800000">
              <a:off x="1791837" y="3947187"/>
              <a:ext cx="360040" cy="360040"/>
            </a:xfrm>
            <a:prstGeom prst="rightArrow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735700" y="4335487"/>
              <a:ext cx="472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 smtClean="0">
                  <a:latin typeface="KeyboardFont_Plus" pitchFamily="2" charset="2"/>
                </a:rPr>
                <a:t>x</a:t>
              </a:r>
              <a:endParaRPr lang="en-US" altLang="ja-JP" dirty="0"/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24" y="2564115"/>
            <a:ext cx="1597450" cy="236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290" y="2564115"/>
            <a:ext cx="1597450" cy="236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564115"/>
            <a:ext cx="1597450" cy="236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382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2836151" y="2204864"/>
            <a:ext cx="571501" cy="864772"/>
            <a:chOff x="6599437" y="3284308"/>
            <a:chExt cx="571501" cy="864772"/>
          </a:xfrm>
        </p:grpSpPr>
        <p:sp>
          <p:nvSpPr>
            <p:cNvPr id="5" name="テキスト ボックス 4"/>
            <p:cNvSpPr txBox="1"/>
            <p:nvPr/>
          </p:nvSpPr>
          <p:spPr>
            <a:xfrm>
              <a:off x="6599437" y="3284308"/>
              <a:ext cx="571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 smtClean="0">
                  <a:latin typeface="KeyboardFont_Plus" pitchFamily="2" charset="2"/>
                </a:rPr>
                <a:t>c</a:t>
              </a:r>
              <a:endParaRPr kumimoji="1" lang="ja-JP" altLang="en-US" dirty="0"/>
            </a:p>
          </p:txBody>
        </p:sp>
        <p:sp>
          <p:nvSpPr>
            <p:cNvPr id="6" name="左右矢印 5"/>
            <p:cNvSpPr/>
            <p:nvPr/>
          </p:nvSpPr>
          <p:spPr>
            <a:xfrm>
              <a:off x="6615187" y="3789040"/>
              <a:ext cx="540000" cy="360040"/>
            </a:xfrm>
            <a:prstGeom prst="leftRightArrow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21269"/>
            <a:ext cx="1621872" cy="176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316" y="1921269"/>
            <a:ext cx="1621872" cy="176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311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91" y="2128217"/>
            <a:ext cx="1479936" cy="19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37" y="2128217"/>
            <a:ext cx="1479936" cy="19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0" y="2128217"/>
            <a:ext cx="1479936" cy="19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右矢印 5"/>
          <p:cNvSpPr/>
          <p:nvPr/>
        </p:nvSpPr>
        <p:spPr>
          <a:xfrm>
            <a:off x="2587162" y="2932373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9247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右矢印 3"/>
          <p:cNvSpPr/>
          <p:nvPr/>
        </p:nvSpPr>
        <p:spPr>
          <a:xfrm>
            <a:off x="2879849" y="2770025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03" y="1928478"/>
            <a:ext cx="1742674" cy="204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659" y="1928478"/>
            <a:ext cx="1742674" cy="204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921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43" y="2042314"/>
            <a:ext cx="665821" cy="103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123" y="2042314"/>
            <a:ext cx="665821" cy="103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371" y="2042314"/>
            <a:ext cx="665821" cy="103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上下矢印 6"/>
          <p:cNvSpPr/>
          <p:nvPr/>
        </p:nvSpPr>
        <p:spPr>
          <a:xfrm>
            <a:off x="2915816" y="3317143"/>
            <a:ext cx="1072069" cy="1072069"/>
          </a:xfrm>
          <a:custGeom>
            <a:avLst/>
            <a:gdLst>
              <a:gd name="connsiteX0" fmla="*/ 0 w 630230"/>
              <a:gd name="connsiteY0" fmla="*/ 315115 h 1440160"/>
              <a:gd name="connsiteX1" fmla="*/ 315115 w 630230"/>
              <a:gd name="connsiteY1" fmla="*/ 0 h 1440160"/>
              <a:gd name="connsiteX2" fmla="*/ 630230 w 630230"/>
              <a:gd name="connsiteY2" fmla="*/ 315115 h 1440160"/>
              <a:gd name="connsiteX3" fmla="*/ 472673 w 630230"/>
              <a:gd name="connsiteY3" fmla="*/ 315115 h 1440160"/>
              <a:gd name="connsiteX4" fmla="*/ 472673 w 630230"/>
              <a:gd name="connsiteY4" fmla="*/ 1125045 h 1440160"/>
              <a:gd name="connsiteX5" fmla="*/ 630230 w 630230"/>
              <a:gd name="connsiteY5" fmla="*/ 1125045 h 1440160"/>
              <a:gd name="connsiteX6" fmla="*/ 315115 w 630230"/>
              <a:gd name="connsiteY6" fmla="*/ 1440160 h 1440160"/>
              <a:gd name="connsiteX7" fmla="*/ 0 w 630230"/>
              <a:gd name="connsiteY7" fmla="*/ 1125045 h 1440160"/>
              <a:gd name="connsiteX8" fmla="*/ 157558 w 630230"/>
              <a:gd name="connsiteY8" fmla="*/ 1125045 h 1440160"/>
              <a:gd name="connsiteX9" fmla="*/ 157558 w 630230"/>
              <a:gd name="connsiteY9" fmla="*/ 315115 h 1440160"/>
              <a:gd name="connsiteX10" fmla="*/ 0 w 630230"/>
              <a:gd name="connsiteY10" fmla="*/ 315115 h 1440160"/>
              <a:gd name="connsiteX0" fmla="*/ 0 w 630230"/>
              <a:gd name="connsiteY0" fmla="*/ 315115 h 1440160"/>
              <a:gd name="connsiteX1" fmla="*/ 315115 w 630230"/>
              <a:gd name="connsiteY1" fmla="*/ 0 h 1440160"/>
              <a:gd name="connsiteX2" fmla="*/ 630230 w 630230"/>
              <a:gd name="connsiteY2" fmla="*/ 315115 h 1440160"/>
              <a:gd name="connsiteX3" fmla="*/ 472673 w 630230"/>
              <a:gd name="connsiteY3" fmla="*/ 315115 h 1440160"/>
              <a:gd name="connsiteX4" fmla="*/ 472673 w 630230"/>
              <a:gd name="connsiteY4" fmla="*/ 1125045 h 1440160"/>
              <a:gd name="connsiteX5" fmla="*/ 630230 w 630230"/>
              <a:gd name="connsiteY5" fmla="*/ 1125045 h 1440160"/>
              <a:gd name="connsiteX6" fmla="*/ 315115 w 630230"/>
              <a:gd name="connsiteY6" fmla="*/ 1440160 h 1440160"/>
              <a:gd name="connsiteX7" fmla="*/ 0 w 630230"/>
              <a:gd name="connsiteY7" fmla="*/ 1125045 h 1440160"/>
              <a:gd name="connsiteX8" fmla="*/ 157558 w 630230"/>
              <a:gd name="connsiteY8" fmla="*/ 1125045 h 1440160"/>
              <a:gd name="connsiteX9" fmla="*/ 230583 w 630230"/>
              <a:gd name="connsiteY9" fmla="*/ 169065 h 1440160"/>
              <a:gd name="connsiteX10" fmla="*/ 0 w 630230"/>
              <a:gd name="connsiteY10" fmla="*/ 315115 h 1440160"/>
              <a:gd name="connsiteX0" fmla="*/ 0 w 630230"/>
              <a:gd name="connsiteY0" fmla="*/ 315115 h 1440160"/>
              <a:gd name="connsiteX1" fmla="*/ 315115 w 630230"/>
              <a:gd name="connsiteY1" fmla="*/ 0 h 1440160"/>
              <a:gd name="connsiteX2" fmla="*/ 630230 w 630230"/>
              <a:gd name="connsiteY2" fmla="*/ 315115 h 1440160"/>
              <a:gd name="connsiteX3" fmla="*/ 390123 w 630230"/>
              <a:gd name="connsiteY3" fmla="*/ 172240 h 1440160"/>
              <a:gd name="connsiteX4" fmla="*/ 472673 w 630230"/>
              <a:gd name="connsiteY4" fmla="*/ 1125045 h 1440160"/>
              <a:gd name="connsiteX5" fmla="*/ 630230 w 630230"/>
              <a:gd name="connsiteY5" fmla="*/ 1125045 h 1440160"/>
              <a:gd name="connsiteX6" fmla="*/ 315115 w 630230"/>
              <a:gd name="connsiteY6" fmla="*/ 1440160 h 1440160"/>
              <a:gd name="connsiteX7" fmla="*/ 0 w 630230"/>
              <a:gd name="connsiteY7" fmla="*/ 1125045 h 1440160"/>
              <a:gd name="connsiteX8" fmla="*/ 157558 w 630230"/>
              <a:gd name="connsiteY8" fmla="*/ 1125045 h 1440160"/>
              <a:gd name="connsiteX9" fmla="*/ 230583 w 630230"/>
              <a:gd name="connsiteY9" fmla="*/ 169065 h 1440160"/>
              <a:gd name="connsiteX10" fmla="*/ 0 w 630230"/>
              <a:gd name="connsiteY10" fmla="*/ 315115 h 1440160"/>
              <a:gd name="connsiteX0" fmla="*/ 107950 w 630230"/>
              <a:gd name="connsiteY0" fmla="*/ 181765 h 1440160"/>
              <a:gd name="connsiteX1" fmla="*/ 315115 w 630230"/>
              <a:gd name="connsiteY1" fmla="*/ 0 h 1440160"/>
              <a:gd name="connsiteX2" fmla="*/ 630230 w 630230"/>
              <a:gd name="connsiteY2" fmla="*/ 315115 h 1440160"/>
              <a:gd name="connsiteX3" fmla="*/ 390123 w 630230"/>
              <a:gd name="connsiteY3" fmla="*/ 172240 h 1440160"/>
              <a:gd name="connsiteX4" fmla="*/ 472673 w 630230"/>
              <a:gd name="connsiteY4" fmla="*/ 1125045 h 1440160"/>
              <a:gd name="connsiteX5" fmla="*/ 630230 w 630230"/>
              <a:gd name="connsiteY5" fmla="*/ 1125045 h 1440160"/>
              <a:gd name="connsiteX6" fmla="*/ 315115 w 630230"/>
              <a:gd name="connsiteY6" fmla="*/ 1440160 h 1440160"/>
              <a:gd name="connsiteX7" fmla="*/ 0 w 630230"/>
              <a:gd name="connsiteY7" fmla="*/ 1125045 h 1440160"/>
              <a:gd name="connsiteX8" fmla="*/ 157558 w 630230"/>
              <a:gd name="connsiteY8" fmla="*/ 1125045 h 1440160"/>
              <a:gd name="connsiteX9" fmla="*/ 230583 w 630230"/>
              <a:gd name="connsiteY9" fmla="*/ 169065 h 1440160"/>
              <a:gd name="connsiteX10" fmla="*/ 107950 w 630230"/>
              <a:gd name="connsiteY10" fmla="*/ 181765 h 1440160"/>
              <a:gd name="connsiteX0" fmla="*/ 138112 w 630230"/>
              <a:gd name="connsiteY0" fmla="*/ 165890 h 1440160"/>
              <a:gd name="connsiteX1" fmla="*/ 315115 w 630230"/>
              <a:gd name="connsiteY1" fmla="*/ 0 h 1440160"/>
              <a:gd name="connsiteX2" fmla="*/ 630230 w 630230"/>
              <a:gd name="connsiteY2" fmla="*/ 315115 h 1440160"/>
              <a:gd name="connsiteX3" fmla="*/ 390123 w 630230"/>
              <a:gd name="connsiteY3" fmla="*/ 172240 h 1440160"/>
              <a:gd name="connsiteX4" fmla="*/ 472673 w 630230"/>
              <a:gd name="connsiteY4" fmla="*/ 1125045 h 1440160"/>
              <a:gd name="connsiteX5" fmla="*/ 630230 w 630230"/>
              <a:gd name="connsiteY5" fmla="*/ 1125045 h 1440160"/>
              <a:gd name="connsiteX6" fmla="*/ 315115 w 630230"/>
              <a:gd name="connsiteY6" fmla="*/ 1440160 h 1440160"/>
              <a:gd name="connsiteX7" fmla="*/ 0 w 630230"/>
              <a:gd name="connsiteY7" fmla="*/ 1125045 h 1440160"/>
              <a:gd name="connsiteX8" fmla="*/ 157558 w 630230"/>
              <a:gd name="connsiteY8" fmla="*/ 1125045 h 1440160"/>
              <a:gd name="connsiteX9" fmla="*/ 230583 w 630230"/>
              <a:gd name="connsiteY9" fmla="*/ 169065 h 1440160"/>
              <a:gd name="connsiteX10" fmla="*/ 138112 w 630230"/>
              <a:gd name="connsiteY10" fmla="*/ 165890 h 1440160"/>
              <a:gd name="connsiteX0" fmla="*/ 138112 w 630230"/>
              <a:gd name="connsiteY0" fmla="*/ 165890 h 1440160"/>
              <a:gd name="connsiteX1" fmla="*/ 315115 w 630230"/>
              <a:gd name="connsiteY1" fmla="*/ 0 h 1440160"/>
              <a:gd name="connsiteX2" fmla="*/ 479417 w 630230"/>
              <a:gd name="connsiteY2" fmla="*/ 170653 h 1440160"/>
              <a:gd name="connsiteX3" fmla="*/ 390123 w 630230"/>
              <a:gd name="connsiteY3" fmla="*/ 172240 h 1440160"/>
              <a:gd name="connsiteX4" fmla="*/ 472673 w 630230"/>
              <a:gd name="connsiteY4" fmla="*/ 1125045 h 1440160"/>
              <a:gd name="connsiteX5" fmla="*/ 630230 w 630230"/>
              <a:gd name="connsiteY5" fmla="*/ 1125045 h 1440160"/>
              <a:gd name="connsiteX6" fmla="*/ 315115 w 630230"/>
              <a:gd name="connsiteY6" fmla="*/ 1440160 h 1440160"/>
              <a:gd name="connsiteX7" fmla="*/ 0 w 630230"/>
              <a:gd name="connsiteY7" fmla="*/ 1125045 h 1440160"/>
              <a:gd name="connsiteX8" fmla="*/ 157558 w 630230"/>
              <a:gd name="connsiteY8" fmla="*/ 1125045 h 1440160"/>
              <a:gd name="connsiteX9" fmla="*/ 230583 w 630230"/>
              <a:gd name="connsiteY9" fmla="*/ 169065 h 1440160"/>
              <a:gd name="connsiteX10" fmla="*/ 138112 w 630230"/>
              <a:gd name="connsiteY10" fmla="*/ 165890 h 1440160"/>
              <a:gd name="connsiteX0" fmla="*/ 138112 w 630230"/>
              <a:gd name="connsiteY0" fmla="*/ 134140 h 1408410"/>
              <a:gd name="connsiteX1" fmla="*/ 315115 w 630230"/>
              <a:gd name="connsiteY1" fmla="*/ 0 h 1408410"/>
              <a:gd name="connsiteX2" fmla="*/ 479417 w 630230"/>
              <a:gd name="connsiteY2" fmla="*/ 138903 h 1408410"/>
              <a:gd name="connsiteX3" fmla="*/ 390123 w 630230"/>
              <a:gd name="connsiteY3" fmla="*/ 140490 h 1408410"/>
              <a:gd name="connsiteX4" fmla="*/ 472673 w 630230"/>
              <a:gd name="connsiteY4" fmla="*/ 1093295 h 1408410"/>
              <a:gd name="connsiteX5" fmla="*/ 630230 w 630230"/>
              <a:gd name="connsiteY5" fmla="*/ 1093295 h 1408410"/>
              <a:gd name="connsiteX6" fmla="*/ 315115 w 630230"/>
              <a:gd name="connsiteY6" fmla="*/ 1408410 h 1408410"/>
              <a:gd name="connsiteX7" fmla="*/ 0 w 630230"/>
              <a:gd name="connsiteY7" fmla="*/ 1093295 h 1408410"/>
              <a:gd name="connsiteX8" fmla="*/ 157558 w 630230"/>
              <a:gd name="connsiteY8" fmla="*/ 1093295 h 1408410"/>
              <a:gd name="connsiteX9" fmla="*/ 230583 w 630230"/>
              <a:gd name="connsiteY9" fmla="*/ 137315 h 1408410"/>
              <a:gd name="connsiteX10" fmla="*/ 138112 w 630230"/>
              <a:gd name="connsiteY10" fmla="*/ 134140 h 140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0230" h="1408410">
                <a:moveTo>
                  <a:pt x="138112" y="134140"/>
                </a:moveTo>
                <a:lnTo>
                  <a:pt x="315115" y="0"/>
                </a:lnTo>
                <a:lnTo>
                  <a:pt x="479417" y="138903"/>
                </a:lnTo>
                <a:lnTo>
                  <a:pt x="390123" y="140490"/>
                </a:lnTo>
                <a:lnTo>
                  <a:pt x="472673" y="1093295"/>
                </a:lnTo>
                <a:lnTo>
                  <a:pt x="630230" y="1093295"/>
                </a:lnTo>
                <a:lnTo>
                  <a:pt x="315115" y="1408410"/>
                </a:lnTo>
                <a:lnTo>
                  <a:pt x="0" y="1093295"/>
                </a:lnTo>
                <a:lnTo>
                  <a:pt x="157558" y="1093295"/>
                </a:lnTo>
                <a:lnTo>
                  <a:pt x="230583" y="137315"/>
                </a:lnTo>
                <a:lnTo>
                  <a:pt x="138112" y="1341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noFill/>
          </a:ln>
          <a:effectLst>
            <a:glow rad="635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四方向矢印 7"/>
          <p:cNvSpPr/>
          <p:nvPr/>
        </p:nvSpPr>
        <p:spPr>
          <a:xfrm>
            <a:off x="6218691" y="3212976"/>
            <a:ext cx="1280402" cy="1280402"/>
          </a:xfrm>
          <a:prstGeom prst="quadArrow">
            <a:avLst>
              <a:gd name="adj1" fmla="val 11208"/>
              <a:gd name="adj2" fmla="val 15952"/>
              <a:gd name="adj3" fmla="val 22500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  <a:effectLst>
            <a:glow rad="635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弧 8"/>
          <p:cNvSpPr/>
          <p:nvPr/>
        </p:nvSpPr>
        <p:spPr>
          <a:xfrm>
            <a:off x="393615" y="3384165"/>
            <a:ext cx="938025" cy="938025"/>
          </a:xfrm>
          <a:prstGeom prst="arc">
            <a:avLst>
              <a:gd name="adj1" fmla="val 11041413"/>
              <a:gd name="adj2" fmla="val 5487887"/>
            </a:avLst>
          </a:prstGeom>
          <a:ln w="20320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sm"/>
          </a:ln>
          <a:effectLst>
            <a:glow rad="635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24982" y="2375255"/>
            <a:ext cx="920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 smtClean="0">
                <a:latin typeface="KeyboardFont_Plus" pitchFamily="2" charset="2"/>
              </a:rPr>
              <a:t>K</a:t>
            </a:r>
            <a:r>
              <a:rPr kumimoji="1" lang="en-US" altLang="ja-JP" dirty="0" smtClean="0"/>
              <a:t> +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71286" y="2375255"/>
            <a:ext cx="920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latin typeface="KeyboardFont_Plus" pitchFamily="2" charset="2"/>
              </a:rPr>
              <a:t>K</a:t>
            </a:r>
            <a:r>
              <a:rPr lang="en-US" altLang="ja-JP" dirty="0"/>
              <a:t> </a:t>
            </a:r>
            <a:r>
              <a:rPr lang="en-US" altLang="ja-JP" dirty="0" smtClean="0"/>
              <a:t>+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004048" y="2375255"/>
            <a:ext cx="920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latin typeface="KeyboardFont_Plus" pitchFamily="2" charset="2"/>
              </a:rPr>
              <a:t>K</a:t>
            </a:r>
            <a:r>
              <a:rPr lang="en-US" altLang="ja-JP" dirty="0"/>
              <a:t> +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369276" y="2375255"/>
            <a:ext cx="216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or   </a:t>
            </a:r>
            <a:r>
              <a:rPr lang="en-US" altLang="ja-JP" sz="2000" b="1" dirty="0">
                <a:latin typeface="KeyboardFont_Plus" pitchFamily="2" charset="2"/>
              </a:rPr>
              <a:t>K</a:t>
            </a:r>
            <a:r>
              <a:rPr lang="en-US" altLang="ja-JP" dirty="0"/>
              <a:t> + </a:t>
            </a:r>
            <a:r>
              <a:rPr lang="en-US" altLang="ja-JP" sz="2000" b="1" dirty="0" smtClean="0">
                <a:latin typeface="KeyboardFont_Plus" pitchFamily="2" charset="2"/>
              </a:rPr>
              <a:t>I</a:t>
            </a:r>
            <a:r>
              <a:rPr lang="en-US" altLang="ja-JP" dirty="0" smtClean="0"/>
              <a:t> +</a:t>
            </a:r>
            <a:endParaRPr kumimoji="1" lang="ja-JP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2042314"/>
            <a:ext cx="665821" cy="103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972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禁止 3"/>
          <p:cNvSpPr/>
          <p:nvPr/>
        </p:nvSpPr>
        <p:spPr>
          <a:xfrm>
            <a:off x="589055" y="2780928"/>
            <a:ext cx="720000" cy="720000"/>
          </a:xfrm>
          <a:prstGeom prst="noSmoking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禁止 4"/>
          <p:cNvSpPr/>
          <p:nvPr/>
        </p:nvSpPr>
        <p:spPr>
          <a:xfrm>
            <a:off x="3779992" y="2780928"/>
            <a:ext cx="720000" cy="720000"/>
          </a:xfrm>
          <a:prstGeom prst="noSmoking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093" y="2780928"/>
            <a:ext cx="2108635" cy="247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040" y="2780928"/>
            <a:ext cx="2108635" cy="247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7576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05" y="2676170"/>
            <a:ext cx="1581214" cy="144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637" y="2676170"/>
            <a:ext cx="1581214" cy="144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5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468" y="2676170"/>
            <a:ext cx="1581214" cy="144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676170"/>
            <a:ext cx="1581214" cy="144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グループ化 12"/>
          <p:cNvGrpSpPr/>
          <p:nvPr/>
        </p:nvGrpSpPr>
        <p:grpSpPr>
          <a:xfrm>
            <a:off x="4951461" y="2852936"/>
            <a:ext cx="628651" cy="744257"/>
            <a:chOff x="2631806" y="2771301"/>
            <a:chExt cx="628651" cy="744257"/>
          </a:xfrm>
        </p:grpSpPr>
        <p:sp>
          <p:nvSpPr>
            <p:cNvPr id="14" name="右矢印 13"/>
            <p:cNvSpPr/>
            <p:nvPr/>
          </p:nvSpPr>
          <p:spPr>
            <a:xfrm>
              <a:off x="2766111" y="3155518"/>
              <a:ext cx="360040" cy="360040"/>
            </a:xfrm>
            <a:prstGeom prst="rightArrow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2631806" y="2771301"/>
              <a:ext cx="628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/>
                <a:t>click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3333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14418"/>
            <a:ext cx="1278629" cy="125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855125"/>
            <a:ext cx="2059244" cy="202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911" y="2855125"/>
            <a:ext cx="2059244" cy="202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0" name="Picture 1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0" t="9910" r="16793" b="15090"/>
          <a:stretch/>
        </p:blipFill>
        <p:spPr bwMode="auto">
          <a:xfrm>
            <a:off x="7740352" y="3284129"/>
            <a:ext cx="1194955" cy="116897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284129"/>
            <a:ext cx="1194955" cy="116897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3" name="カギ線コネクタ 12"/>
          <p:cNvCxnSpPr>
            <a:endCxn id="27658" idx="0"/>
          </p:cNvCxnSpPr>
          <p:nvPr/>
        </p:nvCxnSpPr>
        <p:spPr>
          <a:xfrm>
            <a:off x="2250229" y="2618509"/>
            <a:ext cx="4687304" cy="236616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カギ線コネクタ 13"/>
          <p:cNvCxnSpPr>
            <a:stCxn id="27655" idx="2"/>
          </p:cNvCxnSpPr>
          <p:nvPr/>
        </p:nvCxnSpPr>
        <p:spPr>
          <a:xfrm rot="16200000" flipH="1">
            <a:off x="1848548" y="3335382"/>
            <a:ext cx="469594" cy="944861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867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17" y="2491863"/>
            <a:ext cx="1477575" cy="1276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7" t="39600" r="20169" b="10767"/>
          <a:stretch/>
        </p:blipFill>
        <p:spPr bwMode="auto">
          <a:xfrm>
            <a:off x="3017499" y="3096264"/>
            <a:ext cx="2036850" cy="198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7" t="39600" r="20169" b="10767"/>
          <a:stretch/>
        </p:blipFill>
        <p:spPr bwMode="auto">
          <a:xfrm>
            <a:off x="6126516" y="3096264"/>
            <a:ext cx="2036850" cy="198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043" y="3536570"/>
            <a:ext cx="1122453" cy="110842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6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699" y="3536570"/>
            <a:ext cx="1099107" cy="110842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カギ線コネクタ 8"/>
          <p:cNvCxnSpPr>
            <a:endCxn id="28677" idx="0"/>
          </p:cNvCxnSpPr>
          <p:nvPr/>
        </p:nvCxnSpPr>
        <p:spPr>
          <a:xfrm>
            <a:off x="2699792" y="2708920"/>
            <a:ext cx="4445149" cy="387344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カギ線コネクタ 9"/>
          <p:cNvCxnSpPr>
            <a:stCxn id="28674" idx="2"/>
            <a:endCxn id="28676" idx="1"/>
          </p:cNvCxnSpPr>
          <p:nvPr/>
        </p:nvCxnSpPr>
        <p:spPr>
          <a:xfrm rot="16200000" flipH="1">
            <a:off x="2328252" y="3401533"/>
            <a:ext cx="322001" cy="1056494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340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74" y="1912232"/>
            <a:ext cx="1730846" cy="161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912232"/>
            <a:ext cx="1730846" cy="161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760" y="1912232"/>
            <a:ext cx="1730846" cy="161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912232"/>
            <a:ext cx="1730846" cy="161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グループ化 9"/>
          <p:cNvGrpSpPr/>
          <p:nvPr/>
        </p:nvGrpSpPr>
        <p:grpSpPr>
          <a:xfrm>
            <a:off x="4087365" y="2132856"/>
            <a:ext cx="628651" cy="744257"/>
            <a:chOff x="2631806" y="2771301"/>
            <a:chExt cx="628651" cy="744257"/>
          </a:xfrm>
        </p:grpSpPr>
        <p:sp>
          <p:nvSpPr>
            <p:cNvPr id="11" name="右矢印 10"/>
            <p:cNvSpPr/>
            <p:nvPr/>
          </p:nvSpPr>
          <p:spPr>
            <a:xfrm>
              <a:off x="2766111" y="3155518"/>
              <a:ext cx="360040" cy="360040"/>
            </a:xfrm>
            <a:prstGeom prst="rightArrow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2631806" y="2771301"/>
              <a:ext cx="628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/>
                <a:t>pan</a:t>
              </a:r>
              <a:endParaRPr kumimoji="1" lang="ja-JP" altLang="en-US" dirty="0"/>
            </a:p>
          </p:txBody>
        </p:sp>
      </p:grpSp>
      <p:sp>
        <p:nvSpPr>
          <p:cNvPr id="13" name="円/楕円 12"/>
          <p:cNvSpPr/>
          <p:nvPr/>
        </p:nvSpPr>
        <p:spPr>
          <a:xfrm>
            <a:off x="2987824" y="2623238"/>
            <a:ext cx="144016" cy="144016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  <a:scene3d>
            <a:camera prst="orthographicFront"/>
            <a:lightRig rig="balanced" dir="t"/>
          </a:scene3d>
          <a:sp3d prstMaterial="softEdg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78128" y="1916832"/>
            <a:ext cx="1561624" cy="369332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ln w="0">
                  <a:noFill/>
                </a:ln>
                <a:solidFill>
                  <a:srgbClr val="FF0000"/>
                </a:solidFill>
                <a:effectLst>
                  <a:glow rad="63500">
                    <a:schemeClr val="tx1">
                      <a:alpha val="68000"/>
                    </a:schemeClr>
                  </a:glow>
                </a:effectLst>
              </a:rPr>
              <a:t>camera center</a:t>
            </a:r>
            <a:endParaRPr kumimoji="1" lang="ja-JP" altLang="en-US" dirty="0">
              <a:ln w="0">
                <a:noFill/>
              </a:ln>
              <a:solidFill>
                <a:srgbClr val="FF0000"/>
              </a:solidFill>
              <a:effectLst>
                <a:glow rad="63500">
                  <a:schemeClr val="tx1">
                    <a:alpha val="68000"/>
                  </a:schemeClr>
                </a:glow>
              </a:effectLst>
            </a:endParaRPr>
          </a:p>
        </p:txBody>
      </p:sp>
      <p:sp>
        <p:nvSpPr>
          <p:cNvPr id="16" name="円/楕円 15"/>
          <p:cNvSpPr/>
          <p:nvPr/>
        </p:nvSpPr>
        <p:spPr>
          <a:xfrm>
            <a:off x="5461175" y="2712606"/>
            <a:ext cx="144016" cy="144016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  <a:scene3d>
            <a:camera prst="orthographicFront"/>
            <a:lightRig rig="balanced" dir="t"/>
          </a:scene3d>
          <a:sp3d prstMaterial="softEdg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7207933" y="2682164"/>
            <a:ext cx="144016" cy="144016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  <a:scene3d>
            <a:camera prst="orthographicFront"/>
            <a:lightRig rig="balanced" dir="t"/>
          </a:scene3d>
          <a:sp3d prstMaterial="softEdg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 flipV="1">
            <a:off x="1477961" y="2224088"/>
            <a:ext cx="47625" cy="395288"/>
          </a:xfrm>
          <a:prstGeom prst="line">
            <a:avLst/>
          </a:prstGeom>
          <a:ln w="19050" cap="rnd">
            <a:solidFill>
              <a:srgbClr val="FF0000"/>
            </a:solidFill>
          </a:ln>
          <a:effectLst>
            <a:glow rad="12700">
              <a:schemeClr val="tx1">
                <a:alpha val="8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円/楕円 14"/>
          <p:cNvSpPr/>
          <p:nvPr/>
        </p:nvSpPr>
        <p:spPr>
          <a:xfrm>
            <a:off x="1403648" y="2553077"/>
            <a:ext cx="144016" cy="144016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  <a:scene3d>
            <a:camera prst="orthographicFront"/>
            <a:lightRig rig="balanced" dir="t"/>
          </a:scene3d>
          <a:sp3d prstMaterial="softEdg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39861" y="394575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default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667371" y="394575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quad-only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99992" y="394575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quad-only (</a:t>
            </a:r>
            <a:r>
              <a:rPr lang="en-US" altLang="ja-JP" dirty="0" smtClean="0"/>
              <a:t>no</a:t>
            </a:r>
            <a:r>
              <a:rPr kumimoji="1" lang="en-US" altLang="ja-JP" dirty="0" smtClean="0"/>
              <a:t>  aux.)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045324" y="3945756"/>
            <a:ext cx="166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 smtClean="0"/>
              <a:t>basemesh</a:t>
            </a:r>
            <a:r>
              <a:rPr kumimoji="1" lang="en-US" altLang="ja-JP" dirty="0" smtClean="0"/>
              <a:t>-only</a:t>
            </a:r>
            <a:endParaRPr kumimoji="1" lang="ja-JP" alt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2" y="1812813"/>
            <a:ext cx="2174446" cy="219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232" y="1812813"/>
            <a:ext cx="2174446" cy="219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742" y="1812813"/>
            <a:ext cx="2174446" cy="219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251" y="1812813"/>
            <a:ext cx="2174446" cy="219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11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102" y="2917871"/>
            <a:ext cx="1602759" cy="1542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182" y="2917871"/>
            <a:ext cx="1602759" cy="1542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022" y="2917871"/>
            <a:ext cx="1602759" cy="1542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917871"/>
            <a:ext cx="1602759" cy="1542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42" y="2917871"/>
            <a:ext cx="1602759" cy="1542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1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矢印 1"/>
          <p:cNvSpPr/>
          <p:nvPr/>
        </p:nvSpPr>
        <p:spPr>
          <a:xfrm>
            <a:off x="2627784" y="702866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0" y="44624"/>
            <a:ext cx="2439027" cy="1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894" y="44624"/>
            <a:ext cx="2439027" cy="1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63783"/>
            <a:ext cx="2439027" cy="1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0" y="4509119"/>
            <a:ext cx="2439027" cy="1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894" y="4509119"/>
            <a:ext cx="2439027" cy="1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右矢印 19"/>
          <p:cNvSpPr/>
          <p:nvPr/>
        </p:nvSpPr>
        <p:spPr>
          <a:xfrm>
            <a:off x="2627784" y="2575074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0" y="1916830"/>
            <a:ext cx="2439027" cy="1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894" y="1916832"/>
            <a:ext cx="2439027" cy="1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2" t="69375" r="38339"/>
          <a:stretch/>
        </p:blipFill>
        <p:spPr bwMode="auto">
          <a:xfrm>
            <a:off x="6689584" y="2022636"/>
            <a:ext cx="1372209" cy="146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11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右矢印 3"/>
          <p:cNvSpPr/>
          <p:nvPr/>
        </p:nvSpPr>
        <p:spPr>
          <a:xfrm>
            <a:off x="3042018" y="1350938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>
            <a:off x="3042018" y="3363075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83" y="2704833"/>
            <a:ext cx="2439027" cy="1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04833"/>
            <a:ext cx="2439027" cy="1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2439027" cy="1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83" y="692696"/>
            <a:ext cx="2439027" cy="1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右矢印 13"/>
          <p:cNvSpPr/>
          <p:nvPr/>
        </p:nvSpPr>
        <p:spPr>
          <a:xfrm>
            <a:off x="3042018" y="5375212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16970"/>
            <a:ext cx="2439027" cy="1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83" y="4716970"/>
            <a:ext cx="2439027" cy="1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9351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835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1" t="23641" r="19570" b="30881"/>
          <a:stretch/>
        </p:blipFill>
        <p:spPr bwMode="auto">
          <a:xfrm>
            <a:off x="179512" y="2223396"/>
            <a:ext cx="2921990" cy="1989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1" t="23641" r="19570" b="30881"/>
          <a:stretch/>
        </p:blipFill>
        <p:spPr bwMode="auto">
          <a:xfrm>
            <a:off x="3587536" y="2223396"/>
            <a:ext cx="2921990" cy="1989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右矢印 3"/>
          <p:cNvSpPr/>
          <p:nvPr/>
        </p:nvSpPr>
        <p:spPr>
          <a:xfrm>
            <a:off x="3155592" y="3038192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0073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5" t="23596" r="19616" b="30925"/>
          <a:stretch/>
        </p:blipFill>
        <p:spPr bwMode="auto">
          <a:xfrm>
            <a:off x="5724128" y="2853839"/>
            <a:ext cx="2921992" cy="198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5" t="23596" r="19616" b="30925"/>
          <a:stretch/>
        </p:blipFill>
        <p:spPr bwMode="auto">
          <a:xfrm>
            <a:off x="2627784" y="2852936"/>
            <a:ext cx="2921991" cy="198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1" t="23641" r="19570" b="30881"/>
          <a:stretch/>
        </p:blipFill>
        <p:spPr bwMode="auto">
          <a:xfrm>
            <a:off x="219968" y="2352912"/>
            <a:ext cx="2195335" cy="149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カギ線コネクタ 2"/>
          <p:cNvCxnSpPr>
            <a:endCxn id="5122" idx="0"/>
          </p:cNvCxnSpPr>
          <p:nvPr/>
        </p:nvCxnSpPr>
        <p:spPr>
          <a:xfrm>
            <a:off x="2416629" y="2618509"/>
            <a:ext cx="4768495" cy="235330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カギ線コネクタ 9"/>
          <p:cNvCxnSpPr>
            <a:stCxn id="5" idx="2"/>
          </p:cNvCxnSpPr>
          <p:nvPr/>
        </p:nvCxnSpPr>
        <p:spPr>
          <a:xfrm rot="16200000" flipH="1">
            <a:off x="1786042" y="3379346"/>
            <a:ext cx="373336" cy="1310148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1187624" y="4191471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latin typeface="KeyboardFont_Plus" pitchFamily="2" charset="2"/>
              </a:rPr>
              <a:t>x</a:t>
            </a:r>
            <a:endParaRPr kumimoji="1" lang="ja-JP" altLang="en-US" dirty="0">
              <a:latin typeface="KeyboardFont_Plus" pitchFamily="2" charset="2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139952" y="2204864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 smtClean="0">
                <a:latin typeface="KeyboardFont_Plus" pitchFamily="2" charset="2"/>
              </a:rPr>
              <a:t>c</a:t>
            </a:r>
            <a:endParaRPr kumimoji="1" lang="ja-JP" altLang="en-US" dirty="0">
              <a:latin typeface="KeyboardFont_Plu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7807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6" t="26955" r="23797" b="31083"/>
          <a:stretch/>
        </p:blipFill>
        <p:spPr bwMode="auto">
          <a:xfrm>
            <a:off x="384591" y="1921608"/>
            <a:ext cx="2614177" cy="1835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6" t="26955" r="23797" b="31084"/>
          <a:stretch/>
        </p:blipFill>
        <p:spPr bwMode="auto">
          <a:xfrm>
            <a:off x="3779912" y="1921608"/>
            <a:ext cx="2614177" cy="183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6" t="26955" r="23797" b="31083"/>
          <a:stretch/>
        </p:blipFill>
        <p:spPr bwMode="auto">
          <a:xfrm>
            <a:off x="384591" y="4274486"/>
            <a:ext cx="2614177" cy="1835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6" t="26955" r="23797" b="31934"/>
          <a:stretch/>
        </p:blipFill>
        <p:spPr bwMode="auto">
          <a:xfrm>
            <a:off x="3779912" y="4293096"/>
            <a:ext cx="2614177" cy="17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右矢印 5"/>
          <p:cNvSpPr/>
          <p:nvPr/>
        </p:nvSpPr>
        <p:spPr>
          <a:xfrm>
            <a:off x="3209320" y="2659473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929136" y="1921608"/>
            <a:ext cx="920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latin typeface="KeyboardFont_Plus" pitchFamily="2" charset="2"/>
              </a:rPr>
              <a:t>G</a:t>
            </a:r>
            <a:endParaRPr lang="en-US" altLang="ja-JP" dirty="0"/>
          </a:p>
          <a:p>
            <a:pPr algn="ctr"/>
            <a:r>
              <a:rPr kumimoji="1" lang="en-US" altLang="ja-JP" dirty="0" smtClean="0"/>
              <a:t>+ click</a:t>
            </a:r>
            <a:endParaRPr kumimoji="1" lang="ja-JP" altLang="en-US" dirty="0"/>
          </a:p>
        </p:txBody>
      </p:sp>
      <p:sp>
        <p:nvSpPr>
          <p:cNvPr id="9" name="右矢印 8"/>
          <p:cNvSpPr/>
          <p:nvPr/>
        </p:nvSpPr>
        <p:spPr>
          <a:xfrm>
            <a:off x="3209320" y="5012351"/>
            <a:ext cx="360040" cy="360040"/>
          </a:xfrm>
          <a:prstGeom prst="rightArrow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929136" y="4274486"/>
            <a:ext cx="920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 smtClean="0">
                <a:latin typeface="KeyboardFont_Plus" pitchFamily="2" charset="2"/>
              </a:rPr>
              <a:t>G</a:t>
            </a:r>
            <a:endParaRPr lang="en-US" altLang="ja-JP" dirty="0"/>
          </a:p>
          <a:p>
            <a:pPr algn="ctr"/>
            <a:r>
              <a:rPr kumimoji="1" lang="en-US" altLang="ja-JP" dirty="0" smtClean="0"/>
              <a:t>+ click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5484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28575"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2800</TotalTime>
  <Words>76</Words>
  <Application>Microsoft Office PowerPoint</Application>
  <PresentationFormat>画面に合わせる (4:3)</PresentationFormat>
  <Paragraphs>51</Paragraphs>
  <Slides>36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37" baseType="lpstr"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kenshi</dc:creator>
  <cp:lastModifiedBy>kenshi</cp:lastModifiedBy>
  <cp:revision>54</cp:revision>
  <dcterms:created xsi:type="dcterms:W3CDTF">2013-06-06T19:51:32Z</dcterms:created>
  <dcterms:modified xsi:type="dcterms:W3CDTF">2013-06-17T16:54:55Z</dcterms:modified>
</cp:coreProperties>
</file>